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94660"/>
  </p:normalViewPr>
  <p:slideViewPr>
    <p:cSldViewPr snapToGrid="0">
      <p:cViewPr varScale="1">
        <p:scale>
          <a:sx n="59" d="100"/>
          <a:sy n="59" d="100"/>
        </p:scale>
        <p:origin x="77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642FC-4D7D-433E-88EF-F558EBE38823}"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BB85D1-3153-4AF0-B02C-C8A37E12F846}" type="slidenum">
              <a:rPr lang="en-US" smtClean="0"/>
              <a:t>‹#›</a:t>
            </a:fld>
            <a:endParaRPr lang="en-US"/>
          </a:p>
        </p:txBody>
      </p:sp>
    </p:spTree>
    <p:extLst>
      <p:ext uri="{BB962C8B-B14F-4D97-AF65-F5344CB8AC3E}">
        <p14:creationId xmlns:p14="http://schemas.microsoft.com/office/powerpoint/2010/main" val="2209307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8A70B-C383-4878-B56F-80FA539B050B}" type="slidenum">
              <a:rPr lang="en-US" smtClean="0"/>
              <a:t>1</a:t>
            </a:fld>
            <a:endParaRPr lang="en-US"/>
          </a:p>
        </p:txBody>
      </p:sp>
    </p:spTree>
    <p:extLst>
      <p:ext uri="{BB962C8B-B14F-4D97-AF65-F5344CB8AC3E}">
        <p14:creationId xmlns:p14="http://schemas.microsoft.com/office/powerpoint/2010/main" val="3660336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5D48A-FE6A-DCDA-A6DD-7B97DD2F78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82F859-5E2B-185D-1F0D-D53C6026EF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57AC53-98BF-C2D0-EAD3-22B769C7390E}"/>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0DB13ACE-9CBF-12AF-F52C-9C41358C00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81406-87E4-4C63-5251-C9D78A40A715}"/>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272248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E1F72-52EF-10BC-FC68-9A1A657278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F77704-F573-AF94-6221-C8D7D8D5EC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FA94F-60BB-D24E-4AF1-F364807E7739}"/>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309C5FF3-6135-7EA3-1C68-706C9DC65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0F63AA-5272-9493-0439-9475739B1356}"/>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2475969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35A1B-2CD9-00E6-E526-66F6994ABF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CF4525-632E-20AE-8997-891F8A48F2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C175A1-7758-61F5-1E4F-3824F789D0CA}"/>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4C6A70E0-1735-E732-3995-209DB986A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7062A-B3B6-CB5A-DC6F-64BA5483BBA1}"/>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700984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8D0CA-6A51-C0D7-81CC-F2A993884F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A4138-302C-C572-669E-8083D90AC4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816572-4DAD-9748-E934-DF25F6489D87}"/>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DBA6CEE3-1F7C-D3B1-2532-25A26552C1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D8D1B1-FDDD-3DCB-F532-9963F49AF267}"/>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3177395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4C0A1-7F75-4233-7C94-9C177FCCA3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EC4585-DCBE-219A-D136-DACAE00CCF3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A150C1-5883-7D72-C12E-2052A58A1774}"/>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B23BAE5C-9BF8-4657-DD02-DA38DC88DD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C490DD-FB24-7304-6FF1-94E15D5AC24A}"/>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4078650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3C4BF-B8BA-A35C-E747-317D294D56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B5649A-F0E5-345E-FFF5-BEA9807F0A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37E35F-4D63-484D-A3FF-CE52626708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511C88-3495-15FD-EBBB-F9B4E288EFBB}"/>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6" name="Footer Placeholder 5">
            <a:extLst>
              <a:ext uri="{FF2B5EF4-FFF2-40B4-BE49-F238E27FC236}">
                <a16:creationId xmlns:a16="http://schemas.microsoft.com/office/drawing/2014/main" id="{95919D1F-E33A-ADCB-4C5D-12884CBF59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BB7D82-34AF-0F29-7433-D5BB5B71E370}"/>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3805530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9551C-8ADD-B13E-065E-08127FD796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553C7F-B80F-9062-6737-7F140A61AC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0D742E-01FA-8517-AECB-366DC2E82E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253EE5-9839-DFE7-E197-E10BE9A7A4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CA011C-F286-F065-AAEA-0F063E72B5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B855D2-2EB2-943F-FA70-40853A2D89BC}"/>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8" name="Footer Placeholder 7">
            <a:extLst>
              <a:ext uri="{FF2B5EF4-FFF2-40B4-BE49-F238E27FC236}">
                <a16:creationId xmlns:a16="http://schemas.microsoft.com/office/drawing/2014/main" id="{2DFF8C7D-5242-DFB9-5234-7B3772D1F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D215DC-442F-EA23-E2E1-E0C54D20D058}"/>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2994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5B7E-0347-B3A6-584D-D9EF10FA30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EE58F6-1210-8EC0-9070-B485B08B7F7F}"/>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4" name="Footer Placeholder 3">
            <a:extLst>
              <a:ext uri="{FF2B5EF4-FFF2-40B4-BE49-F238E27FC236}">
                <a16:creationId xmlns:a16="http://schemas.microsoft.com/office/drawing/2014/main" id="{7FDE0FAE-0831-6BF2-7BE1-F182B45B4F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4A0AEC-E5BB-A02E-45FF-C35B4726E95E}"/>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3850270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183DA9-B0DA-F64A-6734-2F966B891BED}"/>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3" name="Footer Placeholder 2">
            <a:extLst>
              <a:ext uri="{FF2B5EF4-FFF2-40B4-BE49-F238E27FC236}">
                <a16:creationId xmlns:a16="http://schemas.microsoft.com/office/drawing/2014/main" id="{093432D4-E8CF-335A-FA4F-ECDE067BEA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27405B-EE10-E22F-6C8F-A0748915BC1A}"/>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196412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FE45F-4F14-E3E0-9E32-E344A0F14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7F1DA01-0026-3A1B-C4C5-2B606DE771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EA408B-F8DE-5261-8F74-E7594B7BA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6879E2-02C2-9A4A-89A9-6E86C2F55B83}"/>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6" name="Footer Placeholder 5">
            <a:extLst>
              <a:ext uri="{FF2B5EF4-FFF2-40B4-BE49-F238E27FC236}">
                <a16:creationId xmlns:a16="http://schemas.microsoft.com/office/drawing/2014/main" id="{E4F0818F-6125-47A7-1765-9A5358A7E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4102D5-B04D-DD33-1557-146C7E4E5BB4}"/>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1687944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89621-61A8-5488-D61A-7DA87525F1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024A3E-3BCB-31DE-B39F-BA0CC2A5B0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E903C7-9789-2295-E23C-C19928B76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3FBCD2-3BEE-FC82-EB95-37C9A9DDA05E}"/>
              </a:ext>
            </a:extLst>
          </p:cNvPr>
          <p:cNvSpPr>
            <a:spLocks noGrp="1"/>
          </p:cNvSpPr>
          <p:nvPr>
            <p:ph type="dt" sz="half" idx="10"/>
          </p:nvPr>
        </p:nvSpPr>
        <p:spPr/>
        <p:txBody>
          <a:bodyPr/>
          <a:lstStyle/>
          <a:p>
            <a:fld id="{0ABB3C0A-F9A5-467B-85E5-E1002CCCD9FE}" type="datetimeFigureOut">
              <a:rPr lang="en-US" smtClean="0"/>
              <a:t>3/30/2026</a:t>
            </a:fld>
            <a:endParaRPr lang="en-US"/>
          </a:p>
        </p:txBody>
      </p:sp>
      <p:sp>
        <p:nvSpPr>
          <p:cNvPr id="6" name="Footer Placeholder 5">
            <a:extLst>
              <a:ext uri="{FF2B5EF4-FFF2-40B4-BE49-F238E27FC236}">
                <a16:creationId xmlns:a16="http://schemas.microsoft.com/office/drawing/2014/main" id="{297C0DFB-943F-459C-6F2D-04386A3484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D1177D-D6CD-139F-B20D-F885B6DB382E}"/>
              </a:ext>
            </a:extLst>
          </p:cNvPr>
          <p:cNvSpPr>
            <a:spLocks noGrp="1"/>
          </p:cNvSpPr>
          <p:nvPr>
            <p:ph type="sldNum" sz="quarter" idx="12"/>
          </p:nvPr>
        </p:nvSpPr>
        <p:spPr/>
        <p:txBody>
          <a:bodyPr/>
          <a:lstStyle/>
          <a:p>
            <a:fld id="{BF6D9C45-3795-49C2-A3E4-13C864B3D403}" type="slidenum">
              <a:rPr lang="en-US" smtClean="0"/>
              <a:t>‹#›</a:t>
            </a:fld>
            <a:endParaRPr lang="en-US"/>
          </a:p>
        </p:txBody>
      </p:sp>
    </p:spTree>
    <p:extLst>
      <p:ext uri="{BB962C8B-B14F-4D97-AF65-F5344CB8AC3E}">
        <p14:creationId xmlns:p14="http://schemas.microsoft.com/office/powerpoint/2010/main" val="294426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6F95B9-9522-08BE-3A59-73AE98D2A0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ACED41-BBB2-F8E7-8506-1B4A069D02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878147-E189-5882-1347-3D3713D2BC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BB3C0A-F9A5-467B-85E5-E1002CCCD9FE}" type="datetimeFigureOut">
              <a:rPr lang="en-US" smtClean="0"/>
              <a:t>3/30/2026</a:t>
            </a:fld>
            <a:endParaRPr lang="en-US"/>
          </a:p>
        </p:txBody>
      </p:sp>
      <p:sp>
        <p:nvSpPr>
          <p:cNvPr id="5" name="Footer Placeholder 4">
            <a:extLst>
              <a:ext uri="{FF2B5EF4-FFF2-40B4-BE49-F238E27FC236}">
                <a16:creationId xmlns:a16="http://schemas.microsoft.com/office/drawing/2014/main" id="{87E78708-91AB-754F-1DFB-12A6345A3C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E9CE843-1CCC-A2EC-64CB-B183B9F7B5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F6D9C45-3795-49C2-A3E4-13C864B3D403}" type="slidenum">
              <a:rPr lang="en-US" smtClean="0"/>
              <a:t>‹#›</a:t>
            </a:fld>
            <a:endParaRPr lang="en-US"/>
          </a:p>
        </p:txBody>
      </p:sp>
    </p:spTree>
    <p:extLst>
      <p:ext uri="{BB962C8B-B14F-4D97-AF65-F5344CB8AC3E}">
        <p14:creationId xmlns:p14="http://schemas.microsoft.com/office/powerpoint/2010/main" val="379961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F88C1-68E5-ACC4-2DD3-F96638650252}"/>
            </a:ext>
          </a:extLst>
        </p:cNvPr>
        <p:cNvGrpSpPr/>
        <p:nvPr/>
      </p:nvGrpSpPr>
      <p:grpSpPr>
        <a:xfrm>
          <a:off x="0" y="0"/>
          <a:ext cx="0" cy="0"/>
          <a:chOff x="0" y="0"/>
          <a:chExt cx="0" cy="0"/>
        </a:xfrm>
      </p:grpSpPr>
      <p:pic>
        <p:nvPicPr>
          <p:cNvPr id="3" name="Picture 2" descr="This is a GGC Wellness Fair Flyer that has icons to illustrate holistic wellness icons above a yoga pose that is green. What to Expect at this event are micro-workshop: mindulnees, financial wellness, nutrition demo, self-defense, and dance fitness. There are other activites to participate in health screenings, live coloring activity, walk trail ribbon cutting and wal,, rocwall climbing, massages. There will also be giveaways. The fair is April 1, 2026 from 12pm to 3pm in the Convocation Center and Courtyard. To pre-register QR code is illustrated and it links to a MS Form: https://forms.office.com/r/SStDD6kLdw . A icon is listed of who should attend, &quot;all students, faculty and staff welcome!&quot;Bottom left shows the theme &quot; Wellness in Action Empowering the GGC Community&quot;. The collaborators for this fair logo are illustrated to the bottom right: GGC Wellness and Recreation, Human Resources, Health Services, and Counseling and Psychological Services.">
            <a:extLst>
              <a:ext uri="{FF2B5EF4-FFF2-40B4-BE49-F238E27FC236}">
                <a16:creationId xmlns:a16="http://schemas.microsoft.com/office/drawing/2014/main" id="{A2296BA5-12F2-071C-F2E3-39538DBFECF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443" y="0"/>
            <a:ext cx="12179113" cy="6854655"/>
          </a:xfrm>
          <a:prstGeom prst="rect">
            <a:avLst/>
          </a:prstGeom>
        </p:spPr>
      </p:pic>
    </p:spTree>
    <p:extLst>
      <p:ext uri="{BB962C8B-B14F-4D97-AF65-F5344CB8AC3E}">
        <p14:creationId xmlns:p14="http://schemas.microsoft.com/office/powerpoint/2010/main" val="2299869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1</Words>
  <Application>Microsoft Office PowerPoint</Application>
  <PresentationFormat>Widescreen</PresentationFormat>
  <Paragraphs>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Georgia Gwinnett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Davedra Pierce</dc:creator>
  <cp:lastModifiedBy>LaKeidra Veal Hill</cp:lastModifiedBy>
  <cp:revision>1</cp:revision>
  <dcterms:created xsi:type="dcterms:W3CDTF">2026-03-26T12:03:13Z</dcterms:created>
  <dcterms:modified xsi:type="dcterms:W3CDTF">2026-03-30T12:36:41Z</dcterms:modified>
</cp:coreProperties>
</file>